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71" r:id="rId3"/>
    <p:sldId id="257" r:id="rId4"/>
    <p:sldId id="258" r:id="rId5"/>
    <p:sldId id="412" r:id="rId6"/>
    <p:sldId id="259" r:id="rId7"/>
    <p:sldId id="413" r:id="rId8"/>
    <p:sldId id="260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26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7" r:id="rId32"/>
    <p:sldId id="393" r:id="rId33"/>
    <p:sldId id="394" r:id="rId34"/>
    <p:sldId id="395" r:id="rId35"/>
    <p:sldId id="396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10" r:id="rId49"/>
    <p:sldId id="411" r:id="rId5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83" autoAdjust="0"/>
  </p:normalViewPr>
  <p:slideViewPr>
    <p:cSldViewPr snapToGrid="0">
      <p:cViewPr varScale="1">
        <p:scale>
          <a:sx n="108" d="100"/>
          <a:sy n="108" d="100"/>
        </p:scale>
        <p:origin x="22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E2FE0-8495-91D9-08BC-DD528A752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17E210-4003-BBB3-6FEB-0ED683467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F006DD-3B74-E85E-5BD5-46B29569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DA45E4-2F6B-B1B8-5E65-397E26F1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6BAD11-6D0C-A1C6-FDA0-3B5E4E1D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855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2DCFA-2BAE-9B49-2649-FED2182D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9FA605-407C-6BA9-5A09-BF02B911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39F85A-3E55-817F-1682-D8557014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B9FB64-2F97-4BC7-6385-2B45B866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9D89FA-6418-FC15-29E6-431A9091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233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8EE2AA-9861-EF6A-2D0E-9C33D4456E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85AA8E-FA78-D51E-AC6B-DC37909B8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6ECFCF-2AC1-7365-ECE7-D4ACE1CC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4CD0D1-100D-E3FA-97F7-CF92F095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13265E-F8B1-9D66-AE38-FE6E55FB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785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C8F7F-82A1-F197-1790-AED71063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DB7551-EBBF-2FAD-6A67-D3434F63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227082-3538-3334-0459-70E8E421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A59913-C5BA-3AF2-1358-22C593AF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9CEA07-8161-9B84-A8DD-47471275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889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C471D-9340-F0D2-F015-ABA2047E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3B8380-2100-D334-F59B-E2DDD6804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CE0E79-5B4B-F3BB-73AD-FE0BEEBE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D489EE-42AE-F44F-E68C-228AE1895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7E4771-CDA7-E08B-6788-6ED8C604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50932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4929C-B287-43F0-A824-7072EF53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4DEA5B-0BBD-492C-DE81-6164F8D84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CF48B2-47A0-123F-992E-EFA01894B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76E00E-270B-4E5C-DAFA-FD92FF0E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35481E-7F38-C063-4CE6-D735D6B0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9FA423-7F3A-EE30-C953-4BE7E936E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970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3F00D-A21C-24FF-10A9-58090A73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0EC030-4469-2114-78B5-5F87022A5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5536C6-DCEC-9DBA-47D5-613226D2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A32CD3-4D7A-FCD1-3DD8-7AA915551E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0CC7D33-F611-1A3A-CA76-A5AD3F6A8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C8575DC-C055-C956-8BBE-D594078B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F0BD66-2B64-7FCE-03A0-016AF0A1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657043F-151B-86EB-E3C1-3AD22264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4259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79FF1-A796-5B00-6A2D-2E4EE6A6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B6DE6B-2D78-7271-C759-373656AC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87EC68-A01D-70F1-2A1D-CCC01249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189CAC9-218E-0F7A-248C-C7021396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010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900A9D-D76A-9D5B-A12E-9E75C632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9D821F-6E04-6CB6-6FC2-15995CDA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6F8D96-7F66-4659-578F-FC862E98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664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2AF0D-2B5B-386D-42EF-B659DEF5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2CF1E-F762-6107-B2BD-FE17CE097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5B2C06-76F4-5416-0327-D9FE6CEE2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AFA250-8727-2ECE-1F6E-CEFD9A47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82E364-A773-E120-70BE-D0F1D37F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CEDE4C-6BBA-329F-C58C-2CBDB66D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179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697E8-6C69-D0AB-32E5-89278C5D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4D7B0A-295B-6851-4AE9-BED0DD5FD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E910E9-481E-C826-AD4B-960D35E3B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BFB485-761B-2B81-F0BF-C80D59DFD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9E261B-1C6A-172A-2CDA-8F172D9F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4F80A4-6D97-31F5-6A17-070631CA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555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2BAF1BA-A24A-DF08-66BD-2E62BBCC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17018C-A88F-750F-766E-DEE022247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B7C648-9F59-E2C2-F229-CAB00E95C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32182-B42E-474E-BE73-59818FBACC2D}" type="datetimeFigureOut">
              <a:rPr lang="es-PE" smtClean="0"/>
              <a:t>22/08/2023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A98C3D-A303-D677-EF4D-58D1D2F4E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EF8703-E3F7-2697-183C-E4EE6C5B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19AF6-D40B-4F32-AD8A-AA3E0C53508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642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1695621" y="639429"/>
            <a:ext cx="9152892" cy="53618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APLICACIONES CON SENTENCIAS CONDICIONALES MULTIPLES ANIDADAS</a:t>
            </a:r>
          </a:p>
        </p:txBody>
      </p:sp>
    </p:spTree>
    <p:extLst>
      <p:ext uri="{BB962C8B-B14F-4D97-AF65-F5344CB8AC3E}">
        <p14:creationId xmlns:p14="http://schemas.microsoft.com/office/powerpoint/2010/main" val="337155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11F716-A88E-7E4B-7DE8-13C6EF47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35" y="107754"/>
            <a:ext cx="10975676" cy="6624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96FFA4EC-2F6F-E4DC-2EA8-E778717EE458}"/>
              </a:ext>
            </a:extLst>
          </p:cNvPr>
          <p:cNvSpPr txBox="1">
            <a:spLocks/>
          </p:cNvSpPr>
          <p:nvPr/>
        </p:nvSpPr>
        <p:spPr>
          <a:xfrm>
            <a:off x="4114619" y="462861"/>
            <a:ext cx="2664295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derecho en la imagen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71EA536F-3E79-C2BB-876C-0435962C24B8}"/>
              </a:ext>
            </a:extLst>
          </p:cNvPr>
          <p:cNvSpPr txBox="1">
            <a:spLocks/>
          </p:cNvSpPr>
          <p:nvPr/>
        </p:nvSpPr>
        <p:spPr>
          <a:xfrm>
            <a:off x="7792134" y="4291123"/>
            <a:ext cx="3888431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opción: Guardar imagen como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861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3867E7-B399-6424-62F6-A2671427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43" y="143266"/>
            <a:ext cx="7632984" cy="6553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E63B0450-0962-3572-95F1-1CD74D6C6E86}"/>
              </a:ext>
            </a:extLst>
          </p:cNvPr>
          <p:cNvSpPr txBox="1">
            <a:spLocks/>
          </p:cNvSpPr>
          <p:nvPr/>
        </p:nvSpPr>
        <p:spPr>
          <a:xfrm>
            <a:off x="5962827" y="365208"/>
            <a:ext cx="3669445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Dentro de la carpeta: Aplicacion06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1 Título">
            <a:extLst>
              <a:ext uri="{FF2B5EF4-FFF2-40B4-BE49-F238E27FC236}">
                <a16:creationId xmlns:a16="http://schemas.microsoft.com/office/drawing/2014/main" id="{12833D85-62A3-E0F9-4420-76E8C181ED28}"/>
              </a:ext>
            </a:extLst>
          </p:cNvPr>
          <p:cNvSpPr txBox="1">
            <a:spLocks/>
          </p:cNvSpPr>
          <p:nvPr/>
        </p:nvSpPr>
        <p:spPr>
          <a:xfrm>
            <a:off x="1649259" y="5361378"/>
            <a:ext cx="2807331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Nombre del archivo: Fondo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C18580B2-B516-41D4-8A55-DBEE81AEA755}"/>
              </a:ext>
            </a:extLst>
          </p:cNvPr>
          <p:cNvSpPr txBox="1">
            <a:spLocks/>
          </p:cNvSpPr>
          <p:nvPr/>
        </p:nvSpPr>
        <p:spPr>
          <a:xfrm>
            <a:off x="7210646" y="5966049"/>
            <a:ext cx="172819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en: Guardar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58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1559496" y="44624"/>
            <a:ext cx="244827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En el objeto Formulario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374" y="476672"/>
            <a:ext cx="9073008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3647728" y="1318674"/>
            <a:ext cx="684076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En la propiedad: BackgroundImage, clic en los tres puntos consecutivos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370" y="2485204"/>
            <a:ext cx="6262714" cy="4271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4605532" y="5807234"/>
            <a:ext cx="180020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en: Importar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265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EC87C0-DB49-DB79-322A-CE5CD0073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4" y="71813"/>
            <a:ext cx="5941335" cy="4942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1 Título">
            <a:extLst>
              <a:ext uri="{FF2B5EF4-FFF2-40B4-BE49-F238E27FC236}">
                <a16:creationId xmlns:a16="http://schemas.microsoft.com/office/drawing/2014/main" id="{267A1D71-A98C-C9E1-1684-F3288FAC5E75}"/>
              </a:ext>
            </a:extLst>
          </p:cNvPr>
          <p:cNvSpPr txBox="1">
            <a:spLocks/>
          </p:cNvSpPr>
          <p:nvPr/>
        </p:nvSpPr>
        <p:spPr>
          <a:xfrm>
            <a:off x="3501743" y="1222398"/>
            <a:ext cx="244827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el archivo: Fondo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 Título">
            <a:extLst>
              <a:ext uri="{FF2B5EF4-FFF2-40B4-BE49-F238E27FC236}">
                <a16:creationId xmlns:a16="http://schemas.microsoft.com/office/drawing/2014/main" id="{513A95BD-A132-9504-08EA-27F125BAB060}"/>
              </a:ext>
            </a:extLst>
          </p:cNvPr>
          <p:cNvSpPr txBox="1">
            <a:spLocks/>
          </p:cNvSpPr>
          <p:nvPr/>
        </p:nvSpPr>
        <p:spPr>
          <a:xfrm>
            <a:off x="3107190" y="4636021"/>
            <a:ext cx="138187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en: Abrir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EC0F609-99C0-C496-7C55-E55B76AA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13" y="2734322"/>
            <a:ext cx="5837523" cy="39815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1 Título">
            <a:extLst>
              <a:ext uri="{FF2B5EF4-FFF2-40B4-BE49-F238E27FC236}">
                <a16:creationId xmlns:a16="http://schemas.microsoft.com/office/drawing/2014/main" id="{D505963C-D7DA-EC3C-FFE0-D2F60737A025}"/>
              </a:ext>
            </a:extLst>
          </p:cNvPr>
          <p:cNvSpPr txBox="1">
            <a:spLocks/>
          </p:cNvSpPr>
          <p:nvPr/>
        </p:nvSpPr>
        <p:spPr>
          <a:xfrm>
            <a:off x="9517842" y="5900895"/>
            <a:ext cx="166990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en: Aceptar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696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EC8EAAD-7C60-337C-866D-FB29C251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29" y="135973"/>
            <a:ext cx="9037699" cy="6550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53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C28122-6B97-D98D-22A6-4B260256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6" y="100983"/>
            <a:ext cx="11295067" cy="5075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0D5A13C4-4110-B474-077E-8E439433B980}"/>
              </a:ext>
            </a:extLst>
          </p:cNvPr>
          <p:cNvSpPr txBox="1">
            <a:spLocks/>
          </p:cNvSpPr>
          <p:nvPr/>
        </p:nvSpPr>
        <p:spPr>
          <a:xfrm>
            <a:off x="583940" y="3932063"/>
            <a:ext cx="2520280" cy="5760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En la propiedad:</a:t>
            </a:r>
          </a:p>
          <a:p>
            <a:r>
              <a:rPr lang="es-PE" sz="1800" b="1" dirty="0"/>
              <a:t>BackgroundImageLayout</a:t>
            </a:r>
          </a:p>
        </p:txBody>
      </p:sp>
      <p:sp>
        <p:nvSpPr>
          <p:cNvPr id="9" name="1 Título">
            <a:extLst>
              <a:ext uri="{FF2B5EF4-FFF2-40B4-BE49-F238E27FC236}">
                <a16:creationId xmlns:a16="http://schemas.microsoft.com/office/drawing/2014/main" id="{405D12E8-86EB-16B8-3F16-200E63392109}"/>
              </a:ext>
            </a:extLst>
          </p:cNvPr>
          <p:cNvSpPr txBox="1">
            <a:spLocks/>
          </p:cNvSpPr>
          <p:nvPr/>
        </p:nvSpPr>
        <p:spPr>
          <a:xfrm>
            <a:off x="6733220" y="4525883"/>
            <a:ext cx="158417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1800" dirty="0"/>
              <a:t>Clic en: Stretch</a:t>
            </a:r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C789834B-4892-F04C-40FF-D6B75CEF70D5}"/>
              </a:ext>
            </a:extLst>
          </p:cNvPr>
          <p:cNvSpPr txBox="1">
            <a:spLocks/>
          </p:cNvSpPr>
          <p:nvPr/>
        </p:nvSpPr>
        <p:spPr>
          <a:xfrm>
            <a:off x="9424634" y="3009282"/>
            <a:ext cx="220511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flecha abajo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9FA96A6-0D71-50C4-25C3-CA7D2791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30" y="3985502"/>
            <a:ext cx="3413155" cy="2796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1 Título">
            <a:extLst>
              <a:ext uri="{FF2B5EF4-FFF2-40B4-BE49-F238E27FC236}">
                <a16:creationId xmlns:a16="http://schemas.microsoft.com/office/drawing/2014/main" id="{07CE8ADF-195B-4D97-A54B-9E69E72C6BA0}"/>
              </a:ext>
            </a:extLst>
          </p:cNvPr>
          <p:cNvSpPr txBox="1">
            <a:spLocks/>
          </p:cNvSpPr>
          <p:nvPr/>
        </p:nvSpPr>
        <p:spPr>
          <a:xfrm>
            <a:off x="2785616" y="5754764"/>
            <a:ext cx="3712839" cy="73481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puede descargar otra imagen y seleccionar, es criterio del alumno(a)</a:t>
            </a:r>
          </a:p>
        </p:txBody>
      </p:sp>
    </p:spTree>
    <p:extLst>
      <p:ext uri="{BB962C8B-B14F-4D97-AF65-F5344CB8AC3E}">
        <p14:creationId xmlns:p14="http://schemas.microsoft.com/office/powerpoint/2010/main" val="76303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10" y="117746"/>
            <a:ext cx="9676728" cy="6604751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7453301" y="800216"/>
            <a:ext cx="3057860" cy="95919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El fondo del GroupBox, ocupa una parte del grafico de fondo del objeto formulario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844825"/>
            <a:ext cx="6722982" cy="4225385"/>
          </a:xfrm>
          <a:prstGeom prst="rect">
            <a:avLst/>
          </a:prstGeom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2108530" y="3509886"/>
            <a:ext cx="314211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propiedad: BackColor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6366300" y="3717032"/>
            <a:ext cx="210596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ficha: Web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5231904" y="4581128"/>
            <a:ext cx="304206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opción: Transparent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5980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45" y="103811"/>
            <a:ext cx="9730272" cy="6589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2195732" y="6095272"/>
            <a:ext cx="314211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propiedad: ForeColor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6168007" y="2678344"/>
            <a:ext cx="223224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Ficha: Web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6772678" y="3810005"/>
            <a:ext cx="151216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en: White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579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47" y="113308"/>
            <a:ext cx="9804300" cy="6631383"/>
          </a:xfrm>
          <a:prstGeom prst="rect">
            <a:avLst/>
          </a:prstGeom>
        </p:spPr>
      </p:pic>
      <p:sp>
        <p:nvSpPr>
          <p:cNvPr id="2" name="1 Título">
            <a:extLst>
              <a:ext uri="{FF2B5EF4-FFF2-40B4-BE49-F238E27FC236}">
                <a16:creationId xmlns:a16="http://schemas.microsoft.com/office/drawing/2014/main" id="{8D11BA8D-8748-F6F0-E5B2-BE62EBB85283}"/>
              </a:ext>
            </a:extLst>
          </p:cNvPr>
          <p:cNvSpPr txBox="1">
            <a:spLocks/>
          </p:cNvSpPr>
          <p:nvPr/>
        </p:nvSpPr>
        <p:spPr>
          <a:xfrm>
            <a:off x="133164" y="201474"/>
            <a:ext cx="1910673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Fondo Cambiado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340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62" y="40285"/>
            <a:ext cx="9875102" cy="6747524"/>
          </a:xfrm>
          <a:prstGeom prst="rect">
            <a:avLst/>
          </a:prstGeom>
        </p:spPr>
      </p:pic>
      <p:sp>
        <p:nvSpPr>
          <p:cNvPr id="9" name="1 Título"/>
          <p:cNvSpPr txBox="1">
            <a:spLocks/>
          </p:cNvSpPr>
          <p:nvPr/>
        </p:nvSpPr>
        <p:spPr>
          <a:xfrm>
            <a:off x="6527803" y="548188"/>
            <a:ext cx="144016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Name: txtcod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8534742" y="959621"/>
            <a:ext cx="151216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Name: txtape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3994562" y="5912525"/>
            <a:ext cx="914788" cy="5857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Name: btnsalir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8534742" y="1391670"/>
            <a:ext cx="194421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Name: txtnombre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1349406" y="3505937"/>
            <a:ext cx="2512375" cy="5591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Name: cbociclo (ComboBox)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6645929" y="4272326"/>
            <a:ext cx="2471438" cy="5660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Name: lstcursos (ListBox)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877888" y="5912525"/>
            <a:ext cx="1110711" cy="5591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Name: btnnuevo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1 Título"/>
          <p:cNvSpPr txBox="1">
            <a:spLocks/>
          </p:cNvSpPr>
          <p:nvPr/>
        </p:nvSpPr>
        <p:spPr>
          <a:xfrm>
            <a:off x="8534742" y="2094673"/>
            <a:ext cx="189160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Name: cbocarrera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987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1730146" y="597020"/>
            <a:ext cx="8640960" cy="101872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/>
              <a:t>UNA SENTENCIA ANIDADA, ES CUANDO UNA SENTENCIA SE ENCUENTRA DENTRO DE OTRA SENTENCIA.</a:t>
            </a: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338539" y="1748152"/>
            <a:ext cx="4680520" cy="38164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4000" dirty="0"/>
              <a:t>If(condición1){</a:t>
            </a:r>
          </a:p>
          <a:p>
            <a:pPr algn="l"/>
            <a:r>
              <a:rPr lang="es-PE" sz="4000" dirty="0"/>
              <a:t>         if(condición2){</a:t>
            </a:r>
          </a:p>
          <a:p>
            <a:pPr algn="l"/>
            <a:r>
              <a:rPr lang="es-PE" sz="4000" dirty="0"/>
              <a:t>	      if(condición3){</a:t>
            </a:r>
          </a:p>
          <a:p>
            <a:pPr algn="l"/>
            <a:r>
              <a:rPr lang="es-PE" sz="4000" dirty="0"/>
              <a:t>              }</a:t>
            </a:r>
          </a:p>
          <a:p>
            <a:pPr algn="l"/>
            <a:r>
              <a:rPr lang="es-PE" sz="4000" dirty="0"/>
              <a:t>          }</a:t>
            </a:r>
          </a:p>
          <a:p>
            <a:pPr algn="l"/>
            <a:r>
              <a:rPr lang="es-PE" sz="4000" dirty="0"/>
              <a:t>}</a:t>
            </a: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6445192" y="1748152"/>
            <a:ext cx="4248472" cy="381642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sz="4000" dirty="0"/>
              <a:t>switch(selector1){</a:t>
            </a:r>
          </a:p>
          <a:p>
            <a:pPr algn="l"/>
            <a:r>
              <a:rPr lang="es-PE" sz="4000" dirty="0"/>
              <a:t> case 0:{</a:t>
            </a:r>
          </a:p>
          <a:p>
            <a:pPr algn="l"/>
            <a:r>
              <a:rPr lang="es-PE" sz="4000" dirty="0"/>
              <a:t>    switch(selector2){</a:t>
            </a:r>
          </a:p>
          <a:p>
            <a:pPr algn="l"/>
            <a:r>
              <a:rPr lang="es-PE" sz="4000" dirty="0"/>
              <a:t>         case 0:{}</a:t>
            </a:r>
          </a:p>
          <a:p>
            <a:pPr algn="l"/>
            <a:r>
              <a:rPr lang="es-PE" sz="4000" dirty="0"/>
              <a:t>    }</a:t>
            </a:r>
          </a:p>
          <a:p>
            <a:pPr algn="l"/>
            <a:r>
              <a:rPr lang="es-PE" sz="4000" dirty="0"/>
              <a:t>}</a:t>
            </a:r>
          </a:p>
          <a:p>
            <a:pPr algn="l"/>
            <a:endParaRPr lang="es-PE" sz="4000" dirty="0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382929" y="5312548"/>
            <a:ext cx="4608512" cy="6120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Una sentencia if dentro de otra sentencia if, es una sentencia condicional anidada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6705606" y="5186780"/>
            <a:ext cx="3888432" cy="8280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Una sentencia switch dentro de otra sentencia switch, es una sentencia condicional múltiple anidada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088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>
          <a:xfrm>
            <a:off x="6744072" y="5373216"/>
            <a:ext cx="3041456" cy="5760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En el evento: Load, se invoca al método: carreras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986E1A0-7371-3854-421D-9DDF45685A5C}"/>
              </a:ext>
            </a:extLst>
          </p:cNvPr>
          <p:cNvGrpSpPr/>
          <p:nvPr/>
        </p:nvGrpSpPr>
        <p:grpSpPr>
          <a:xfrm>
            <a:off x="4770148" y="88560"/>
            <a:ext cx="5504660" cy="6672501"/>
            <a:chOff x="4770148" y="88560"/>
            <a:chExt cx="5504660" cy="667250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0148" y="90567"/>
              <a:ext cx="5504660" cy="667049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8B6E09C-003D-DE79-B398-0C4204C6D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208" y="88560"/>
              <a:ext cx="1143410" cy="257670"/>
            </a:xfrm>
            <a:prstGeom prst="rect">
              <a:avLst/>
            </a:prstGeom>
          </p:spPr>
        </p:pic>
      </p:grpSp>
      <p:sp>
        <p:nvSpPr>
          <p:cNvPr id="10" name="1 Título">
            <a:extLst>
              <a:ext uri="{FF2B5EF4-FFF2-40B4-BE49-F238E27FC236}">
                <a16:creationId xmlns:a16="http://schemas.microsoft.com/office/drawing/2014/main" id="{4797E230-D9FE-02D4-D828-3D5D0C6FCBC1}"/>
              </a:ext>
            </a:extLst>
          </p:cNvPr>
          <p:cNvSpPr txBox="1">
            <a:spLocks/>
          </p:cNvSpPr>
          <p:nvPr/>
        </p:nvSpPr>
        <p:spPr>
          <a:xfrm>
            <a:off x="1917192" y="80136"/>
            <a:ext cx="273864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Doble clic en el formulario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C9561B64-AB19-3C6E-BD3B-4DC373B879B7}"/>
              </a:ext>
            </a:extLst>
          </p:cNvPr>
          <p:cNvSpPr txBox="1">
            <a:spLocks/>
          </p:cNvSpPr>
          <p:nvPr/>
        </p:nvSpPr>
        <p:spPr>
          <a:xfrm>
            <a:off x="2250970" y="2281801"/>
            <a:ext cx="302433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agrega un método: carreras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 Título">
            <a:extLst>
              <a:ext uri="{FF2B5EF4-FFF2-40B4-BE49-F238E27FC236}">
                <a16:creationId xmlns:a16="http://schemas.microsoft.com/office/drawing/2014/main" id="{ABF0EEBF-9CAF-C5A2-FE05-F09CE6FB82BC}"/>
              </a:ext>
            </a:extLst>
          </p:cNvPr>
          <p:cNvSpPr txBox="1">
            <a:spLocks/>
          </p:cNvSpPr>
          <p:nvPr/>
        </p:nvSpPr>
        <p:spPr>
          <a:xfrm>
            <a:off x="1836678" y="3125430"/>
            <a:ext cx="3456384" cy="93610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agrega seis elementos hacia el objeto: cbocarreras por medio del método Add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1 Título">
            <a:extLst>
              <a:ext uri="{FF2B5EF4-FFF2-40B4-BE49-F238E27FC236}">
                <a16:creationId xmlns:a16="http://schemas.microsoft.com/office/drawing/2014/main" id="{BAC96357-E5E3-F828-CFB4-F0F7C172798C}"/>
              </a:ext>
            </a:extLst>
          </p:cNvPr>
          <p:cNvSpPr txBox="1">
            <a:spLocks/>
          </p:cNvSpPr>
          <p:nvPr/>
        </p:nvSpPr>
        <p:spPr>
          <a:xfrm>
            <a:off x="2032606" y="5591587"/>
            <a:ext cx="3456384" cy="6976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En el evento Load del formulario, se utiliza al método: carreras.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7706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80136"/>
            <a:ext cx="5477530" cy="66609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7379317" y="3429000"/>
            <a:ext cx="280831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ciclos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5627773" y="5788000"/>
            <a:ext cx="3041456" cy="5760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En el evento: Load, se utiliza al método: ciclos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703512" y="5517232"/>
            <a:ext cx="1967360" cy="648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PE" sz="1800" dirty="0"/>
              <a:t>Grabar y ejecutar la aplicación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0159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60" y="66694"/>
            <a:ext cx="9778742" cy="671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07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21" y="129004"/>
            <a:ext cx="9596066" cy="6582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735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80" y="126986"/>
            <a:ext cx="9602118" cy="65756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5421298" y="257688"/>
            <a:ext cx="453650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primerciclocomputacion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640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32" y="89014"/>
            <a:ext cx="9830049" cy="6631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5365069" y="204421"/>
            <a:ext cx="463118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segundociclocomputacion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093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8" y="106767"/>
            <a:ext cx="9650715" cy="6586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5200343" y="213299"/>
            <a:ext cx="446449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tercerciclocomputacion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753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11" y="89013"/>
            <a:ext cx="9781373" cy="6666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5003062" y="203435"/>
            <a:ext cx="468052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cuartociclocomputacion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83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73" y="77879"/>
            <a:ext cx="9720464" cy="666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5128333" y="203434"/>
            <a:ext cx="453650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quintociclocomputacion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049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56" y="108245"/>
            <a:ext cx="9669404" cy="6638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4915270" y="221191"/>
            <a:ext cx="453650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sextociclocomputacion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3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719262" y="116632"/>
            <a:ext cx="2808312" cy="64807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/>
              <a:t>EJERCICIO 01</a:t>
            </a:r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1631504" y="2060848"/>
            <a:ext cx="8928992" cy="25202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s-PE" dirty="0"/>
              <a:t>Crear una aplicación que imprima los cursos de acuerdo a la carrera y ciclo seleccionado.</a:t>
            </a:r>
          </a:p>
        </p:txBody>
      </p:sp>
    </p:spTree>
    <p:extLst>
      <p:ext uri="{BB962C8B-B14F-4D97-AF65-F5344CB8AC3E}">
        <p14:creationId xmlns:p14="http://schemas.microsoft.com/office/powerpoint/2010/main" val="348758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76" y="84370"/>
            <a:ext cx="9699571" cy="66537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789010" y="213299"/>
            <a:ext cx="403244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primerciclografico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8656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54" y="80136"/>
            <a:ext cx="9643137" cy="6687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280024" y="213299"/>
            <a:ext cx="4002842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segundociclografico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694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56" y="106768"/>
            <a:ext cx="9689734" cy="6613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040326" y="168910"/>
            <a:ext cx="3851923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tercerciclografico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7455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69" y="69202"/>
            <a:ext cx="9857242" cy="6642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010748" y="181994"/>
            <a:ext cx="3828235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cuartociclografico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77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4" y="106769"/>
            <a:ext cx="9803290" cy="6640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417136" y="293198"/>
            <a:ext cx="396044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quintociclografico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597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80" y="124523"/>
            <a:ext cx="9711612" cy="6551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568056" y="239932"/>
            <a:ext cx="396044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sextociclografico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2779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25" y="135658"/>
            <a:ext cx="9700592" cy="6558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4816631" y="381975"/>
            <a:ext cx="396044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primerciclografico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152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50" y="124522"/>
            <a:ext cx="9707866" cy="65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893569" y="346465"/>
            <a:ext cx="417646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segundociclografico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1065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55" y="80135"/>
            <a:ext cx="9847678" cy="6666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5010954" y="408609"/>
            <a:ext cx="403244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tercerciclografico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90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90" y="133401"/>
            <a:ext cx="9803731" cy="6613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4629213" y="399731"/>
            <a:ext cx="403244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cuartociclografico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001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77912" y="45609"/>
            <a:ext cx="1937319" cy="48705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400" dirty="0"/>
              <a:t>SOLUCION 01</a:t>
            </a: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282594" y="634503"/>
            <a:ext cx="278908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Abrir el Visual Studio 2022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FB8A10-2166-271B-5B19-9673F8B0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46" y="1114143"/>
            <a:ext cx="9180505" cy="5598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160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78" y="148080"/>
            <a:ext cx="9684986" cy="6536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833399" y="337587"/>
            <a:ext cx="403244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quintociclografico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9861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09" y="129522"/>
            <a:ext cx="9528058" cy="6546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4771255" y="275442"/>
            <a:ext cx="403244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 crea un método: sextociclografico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469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06" y="512184"/>
            <a:ext cx="8999390" cy="18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3402998" y="44624"/>
            <a:ext cx="475252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Doble clic en el objeto: cbocarrera (ComboBox)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2" y="2446534"/>
            <a:ext cx="10068221" cy="4282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312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60" y="745963"/>
            <a:ext cx="3312368" cy="954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550624" y="97890"/>
            <a:ext cx="3338648" cy="5760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Doble clic en el objeto: cbociclo (ComboBox)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44" y="73447"/>
            <a:ext cx="5495475" cy="6693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1 Título">
            <a:extLst>
              <a:ext uri="{FF2B5EF4-FFF2-40B4-BE49-F238E27FC236}">
                <a16:creationId xmlns:a16="http://schemas.microsoft.com/office/drawing/2014/main" id="{93FA7C84-39F1-8FCA-5540-9629DD8FB3B3}"/>
              </a:ext>
            </a:extLst>
          </p:cNvPr>
          <p:cNvSpPr txBox="1">
            <a:spLocks/>
          </p:cNvSpPr>
          <p:nvPr/>
        </p:nvSpPr>
        <p:spPr>
          <a:xfrm>
            <a:off x="1099343" y="6325835"/>
            <a:ext cx="3338648" cy="4342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Grabar y ejecutar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576586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90" y="98876"/>
            <a:ext cx="9696403" cy="6603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773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36" y="80132"/>
            <a:ext cx="9881261" cy="6675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775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74" y="89012"/>
            <a:ext cx="9661066" cy="6622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9216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55" y="89012"/>
            <a:ext cx="9609182" cy="6622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4109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68" y="95365"/>
            <a:ext cx="9640730" cy="6642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342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50" y="110739"/>
            <a:ext cx="9659423" cy="6636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85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6E6CFE-9327-05B4-31D1-916677F4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50" y="151706"/>
            <a:ext cx="9986001" cy="6533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D370868F-D40C-641F-A0A3-5CA178F02096}"/>
              </a:ext>
            </a:extLst>
          </p:cNvPr>
          <p:cNvSpPr txBox="1">
            <a:spLocks/>
          </p:cNvSpPr>
          <p:nvPr/>
        </p:nvSpPr>
        <p:spPr>
          <a:xfrm>
            <a:off x="5484909" y="5601561"/>
            <a:ext cx="395205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el vinculo: Continuar sin código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43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6C6AE8-0827-85C2-FF57-7490CA1F7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9" y="69264"/>
            <a:ext cx="10444909" cy="15908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852FC3E0-7C35-DAF6-189D-AE47F6A27234}"/>
              </a:ext>
            </a:extLst>
          </p:cNvPr>
          <p:cNvSpPr txBox="1">
            <a:spLocks/>
          </p:cNvSpPr>
          <p:nvPr/>
        </p:nvSpPr>
        <p:spPr>
          <a:xfrm>
            <a:off x="2244557" y="69264"/>
            <a:ext cx="2647039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opción: Archivo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FF306855-BA14-3846-733F-748CE994EAC5}"/>
              </a:ext>
            </a:extLst>
          </p:cNvPr>
          <p:cNvSpPr txBox="1">
            <a:spLocks/>
          </p:cNvSpPr>
          <p:nvPr/>
        </p:nvSpPr>
        <p:spPr>
          <a:xfrm>
            <a:off x="1064560" y="711308"/>
            <a:ext cx="248576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opción: Nuevo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1 Título">
            <a:extLst>
              <a:ext uri="{FF2B5EF4-FFF2-40B4-BE49-F238E27FC236}">
                <a16:creationId xmlns:a16="http://schemas.microsoft.com/office/drawing/2014/main" id="{D0748AE5-B00B-34EB-8AFF-A0AFD33F29CE}"/>
              </a:ext>
            </a:extLst>
          </p:cNvPr>
          <p:cNvSpPr txBox="1">
            <a:spLocks/>
          </p:cNvSpPr>
          <p:nvPr/>
        </p:nvSpPr>
        <p:spPr>
          <a:xfrm>
            <a:off x="7785715" y="411548"/>
            <a:ext cx="2716567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opción: Proyecto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626307F-AA08-88E7-F2ED-C31B777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983" y="1195632"/>
            <a:ext cx="8362074" cy="5566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1 Título">
            <a:extLst>
              <a:ext uri="{FF2B5EF4-FFF2-40B4-BE49-F238E27FC236}">
                <a16:creationId xmlns:a16="http://schemas.microsoft.com/office/drawing/2014/main" id="{03EDB93D-B3B6-B1D6-F8D5-585A44F31BEA}"/>
              </a:ext>
            </a:extLst>
          </p:cNvPr>
          <p:cNvSpPr txBox="1">
            <a:spLocks/>
          </p:cNvSpPr>
          <p:nvPr/>
        </p:nvSpPr>
        <p:spPr>
          <a:xfrm>
            <a:off x="6172039" y="1471226"/>
            <a:ext cx="133312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Digitar C#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1 Título">
            <a:extLst>
              <a:ext uri="{FF2B5EF4-FFF2-40B4-BE49-F238E27FC236}">
                <a16:creationId xmlns:a16="http://schemas.microsoft.com/office/drawing/2014/main" id="{189AF4B4-BB3D-FA73-54E9-FC3B98070485}"/>
              </a:ext>
            </a:extLst>
          </p:cNvPr>
          <p:cNvSpPr txBox="1">
            <a:spLocks/>
          </p:cNvSpPr>
          <p:nvPr/>
        </p:nvSpPr>
        <p:spPr>
          <a:xfrm>
            <a:off x="1193298" y="3573902"/>
            <a:ext cx="4714044" cy="70339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la opción:</a:t>
            </a:r>
          </a:p>
          <a:p>
            <a:r>
              <a:rPr lang="es-PE" sz="1800" dirty="0"/>
              <a:t>Aplicación de Windows Forms (.NET Framework)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1 Título">
            <a:extLst>
              <a:ext uri="{FF2B5EF4-FFF2-40B4-BE49-F238E27FC236}">
                <a16:creationId xmlns:a16="http://schemas.microsoft.com/office/drawing/2014/main" id="{DC2306EF-51AF-C3F2-0DDA-27EDDF87914D}"/>
              </a:ext>
            </a:extLst>
          </p:cNvPr>
          <p:cNvSpPr txBox="1">
            <a:spLocks/>
          </p:cNvSpPr>
          <p:nvPr/>
        </p:nvSpPr>
        <p:spPr>
          <a:xfrm>
            <a:off x="7670306" y="5938175"/>
            <a:ext cx="2672183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el botón: Siguiente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360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BF77F3-764B-BD34-7342-1D63B9FC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34" y="91619"/>
            <a:ext cx="10000301" cy="6657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BEBF510A-AB8B-47C9-E38B-FF84F7A51638}"/>
              </a:ext>
            </a:extLst>
          </p:cNvPr>
          <p:cNvSpPr txBox="1">
            <a:spLocks/>
          </p:cNvSpPr>
          <p:nvPr/>
        </p:nvSpPr>
        <p:spPr>
          <a:xfrm>
            <a:off x="2370335" y="1561482"/>
            <a:ext cx="3533313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Nombre del proyecto: Aplicacion06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AF9842DF-3822-AB40-490E-33524126B655}"/>
              </a:ext>
            </a:extLst>
          </p:cNvPr>
          <p:cNvSpPr txBox="1">
            <a:spLocks/>
          </p:cNvSpPr>
          <p:nvPr/>
        </p:nvSpPr>
        <p:spPr>
          <a:xfrm>
            <a:off x="2518297" y="2148887"/>
            <a:ext cx="2799427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Unidad y carpeta de trabajo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6D6980F7-138F-2FA0-9D84-9F388099B8E4}"/>
              </a:ext>
            </a:extLst>
          </p:cNvPr>
          <p:cNvSpPr txBox="1">
            <a:spLocks/>
          </p:cNvSpPr>
          <p:nvPr/>
        </p:nvSpPr>
        <p:spPr>
          <a:xfrm>
            <a:off x="2794983" y="3757526"/>
            <a:ext cx="2799427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Seleccionar un Framework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BC0B57CC-8D7A-0EE6-4B92-AB919A011CC8}"/>
              </a:ext>
            </a:extLst>
          </p:cNvPr>
          <p:cNvSpPr txBox="1">
            <a:spLocks/>
          </p:cNvSpPr>
          <p:nvPr/>
        </p:nvSpPr>
        <p:spPr>
          <a:xfrm>
            <a:off x="8676163" y="5827503"/>
            <a:ext cx="234666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el botón: Crear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587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C397F7-D409-2156-DEE5-F777568F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9" y="101532"/>
            <a:ext cx="5169644" cy="4044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1 Título">
            <a:extLst>
              <a:ext uri="{FF2B5EF4-FFF2-40B4-BE49-F238E27FC236}">
                <a16:creationId xmlns:a16="http://schemas.microsoft.com/office/drawing/2014/main" id="{295ABB1E-0FAB-AA1D-1128-003E8EB7308E}"/>
              </a:ext>
            </a:extLst>
          </p:cNvPr>
          <p:cNvSpPr txBox="1">
            <a:spLocks/>
          </p:cNvSpPr>
          <p:nvPr/>
        </p:nvSpPr>
        <p:spPr>
          <a:xfrm>
            <a:off x="1821683" y="1398487"/>
            <a:ext cx="183591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en: Form1.cs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C276433-3EE8-5101-4AF7-66D2F233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458" y="101532"/>
            <a:ext cx="5829300" cy="4533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1 Título">
            <a:extLst>
              <a:ext uri="{FF2B5EF4-FFF2-40B4-BE49-F238E27FC236}">
                <a16:creationId xmlns:a16="http://schemas.microsoft.com/office/drawing/2014/main" id="{CA008CA8-963C-2EA4-FE19-59ECA34A2CB8}"/>
              </a:ext>
            </a:extLst>
          </p:cNvPr>
          <p:cNvSpPr txBox="1">
            <a:spLocks/>
          </p:cNvSpPr>
          <p:nvPr/>
        </p:nvSpPr>
        <p:spPr>
          <a:xfrm>
            <a:off x="7245169" y="3644032"/>
            <a:ext cx="3179402" cy="5760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Renombrar el archivo: Form1.cs por Frmcarrera.cs 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A82145F-B22F-7514-7069-5D25D874E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00" y="4770348"/>
            <a:ext cx="5071476" cy="19861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1 Título">
            <a:extLst>
              <a:ext uri="{FF2B5EF4-FFF2-40B4-BE49-F238E27FC236}">
                <a16:creationId xmlns:a16="http://schemas.microsoft.com/office/drawing/2014/main" id="{7AD6A6A4-1C2D-E5D3-EC80-E0B1EA39C26C}"/>
              </a:ext>
            </a:extLst>
          </p:cNvPr>
          <p:cNvSpPr txBox="1">
            <a:spLocks/>
          </p:cNvSpPr>
          <p:nvPr/>
        </p:nvSpPr>
        <p:spPr>
          <a:xfrm>
            <a:off x="7975219" y="6306359"/>
            <a:ext cx="115212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en: Si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6583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3503712" y="44624"/>
            <a:ext cx="5040560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Agregar una imagen de fondo al objeto formulario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559496" y="476672"/>
            <a:ext cx="4104456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Ingresar a San Google: www.google.com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DCC965-684F-7346-F059-2CAD6F1F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0" y="1779237"/>
            <a:ext cx="11816179" cy="4956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81A97BD-3EFF-F893-21DD-FCE73718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7" y="908721"/>
            <a:ext cx="3419475" cy="695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1 Título">
            <a:extLst>
              <a:ext uri="{FF2B5EF4-FFF2-40B4-BE49-F238E27FC236}">
                <a16:creationId xmlns:a16="http://schemas.microsoft.com/office/drawing/2014/main" id="{B5250BC0-865E-E601-25E5-59CCAD327B8A}"/>
              </a:ext>
            </a:extLst>
          </p:cNvPr>
          <p:cNvSpPr txBox="1">
            <a:spLocks/>
          </p:cNvSpPr>
          <p:nvPr/>
        </p:nvSpPr>
        <p:spPr>
          <a:xfrm>
            <a:off x="7464152" y="4509120"/>
            <a:ext cx="205313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Clic en una imagen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1 Título">
            <a:extLst>
              <a:ext uri="{FF2B5EF4-FFF2-40B4-BE49-F238E27FC236}">
                <a16:creationId xmlns:a16="http://schemas.microsoft.com/office/drawing/2014/main" id="{3BE23490-355C-0A74-B9F1-21F29609BAAF}"/>
              </a:ext>
            </a:extLst>
          </p:cNvPr>
          <p:cNvSpPr txBox="1">
            <a:spLocks/>
          </p:cNvSpPr>
          <p:nvPr/>
        </p:nvSpPr>
        <p:spPr>
          <a:xfrm>
            <a:off x="6311119" y="908720"/>
            <a:ext cx="3096344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Digitar: Imágenes en hd 1080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1 Título">
            <a:extLst>
              <a:ext uri="{FF2B5EF4-FFF2-40B4-BE49-F238E27FC236}">
                <a16:creationId xmlns:a16="http://schemas.microsoft.com/office/drawing/2014/main" id="{2B9F285A-3782-2909-3F02-E1CEDA8BD411}"/>
              </a:ext>
            </a:extLst>
          </p:cNvPr>
          <p:cNvSpPr txBox="1">
            <a:spLocks/>
          </p:cNvSpPr>
          <p:nvPr/>
        </p:nvSpPr>
        <p:spPr>
          <a:xfrm>
            <a:off x="284661" y="1463032"/>
            <a:ext cx="398549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Seleccionar la imagen de su preferencia</a:t>
            </a:r>
            <a:endParaRPr lang="es-PE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58557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616</Words>
  <Application>Microsoft Office PowerPoint</Application>
  <PresentationFormat>Panorámica</PresentationFormat>
  <Paragraphs>101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loza</dc:creator>
  <cp:lastModifiedBy>christian loza</cp:lastModifiedBy>
  <cp:revision>199</cp:revision>
  <dcterms:created xsi:type="dcterms:W3CDTF">2023-08-21T18:43:29Z</dcterms:created>
  <dcterms:modified xsi:type="dcterms:W3CDTF">2023-08-22T23:58:49Z</dcterms:modified>
</cp:coreProperties>
</file>